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>
        <p:scale>
          <a:sx n="70" d="100"/>
          <a:sy n="70" d="100"/>
        </p:scale>
        <p:origin x="-109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pPr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4313238" y="4221943"/>
            <a:ext cx="787876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</a:rPr>
              <a:t>تصميم ديكور </a:t>
            </a:r>
            <a:r>
              <a:rPr lang="ar-SA" sz="3600" b="1" dirty="0" err="1">
                <a:solidFill>
                  <a:schemeClr val="bg1"/>
                </a:solidFill>
              </a:rPr>
              <a:t>م</a:t>
            </a:r>
            <a:r>
              <a:rPr lang="ar-EG" sz="3600" b="1">
                <a:solidFill>
                  <a:schemeClr val="bg1"/>
                </a:solidFill>
              </a:rPr>
              <a:t>سرح ٢</a:t>
            </a:r>
            <a:br>
              <a:rPr lang="ar-SA" sz="3600" b="1">
                <a:solidFill>
                  <a:schemeClr val="bg1"/>
                </a:solidFill>
              </a:rPr>
            </a:br>
            <a:br>
              <a:rPr lang="ar-SA" sz="3600" b="1">
                <a:solidFill>
                  <a:schemeClr val="bg1"/>
                </a:solidFill>
              </a:rPr>
            </a:br>
            <a:r>
              <a:rPr lang="ar-EG" sz="3600" b="1">
                <a:solidFill>
                  <a:schemeClr val="bg1"/>
                </a:solidFill>
              </a:rPr>
              <a:t>  </a:t>
            </a:r>
            <a:r>
              <a:rPr lang="ar-SA" sz="3600" b="1" dirty="0">
                <a:solidFill>
                  <a:schemeClr val="bg1"/>
                </a:solidFill>
              </a:rPr>
              <a:t>ا.م</a:t>
            </a:r>
            <a:r>
              <a:rPr lang="ar-EG" sz="3600" b="1" dirty="0">
                <a:solidFill>
                  <a:schemeClr val="bg1"/>
                </a:solidFill>
              </a:rPr>
              <a:t>.</a:t>
            </a:r>
            <a:r>
              <a:rPr lang="ar-SA" sz="3600" b="1" dirty="0">
                <a:solidFill>
                  <a:schemeClr val="bg1"/>
                </a:solidFill>
              </a:rPr>
              <a:t>د </a:t>
            </a:r>
            <a:r>
              <a:rPr lang="ar-SA" sz="3600" b="1">
                <a:solidFill>
                  <a:schemeClr val="bg1"/>
                </a:solidFill>
              </a:rPr>
              <a:t>غادة المسلمي              د.منال شلتوت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مستطيل 2"/>
          <p:cNvSpPr/>
          <p:nvPr/>
        </p:nvSpPr>
        <p:spPr>
          <a:xfrm>
            <a:off x="819394" y="2448709"/>
            <a:ext cx="10687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</a:rPr>
              <a:t>عنوان المحاضرة</a:t>
            </a:r>
            <a:endParaRPr lang="ar-EG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ar-EG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ar-EG" sz="3600" b="1" dirty="0">
                <a:solidFill>
                  <a:schemeClr val="accent5">
                    <a:lumMod val="50000"/>
                  </a:schemeClr>
                </a:solidFill>
              </a:rPr>
              <a:t>القيم الجمالية والدرامية للأزياء  المسرحية وعلاقتها بالمنظر المسرحي في الفترة مابين ١٩٨٠: ٢٠٢٠</a:t>
            </a:r>
          </a:p>
        </p:txBody>
      </p:sp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sp>
        <p:nvSpPr>
          <p:cNvPr id="3" name="مستطيل 2"/>
          <p:cNvSpPr/>
          <p:nvPr/>
        </p:nvSpPr>
        <p:spPr>
          <a:xfrm>
            <a:off x="855023" y="3355210"/>
            <a:ext cx="10735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تنفيذ مشهد مسرحي الحارة المصرية بطرزها المختلفة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يظهر فيها التفاصيل المعمارية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التي تعطي إثراء وتنوع للمسهد المسرحي</a:t>
            </a:r>
          </a:p>
        </p:txBody>
      </p:sp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188594"/>
            <a:ext cx="14241463" cy="9075738"/>
          </a:xfrm>
        </p:spPr>
      </p:pic>
      <p:sp>
        <p:nvSpPr>
          <p:cNvPr id="3" name="مستطيل 2"/>
          <p:cNvSpPr/>
          <p:nvPr/>
        </p:nvSpPr>
        <p:spPr>
          <a:xfrm>
            <a:off x="2388358" y="1960026"/>
            <a:ext cx="92588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مقاسات المسرح ..</a:t>
            </a:r>
            <a:endParaRPr lang="ar-EG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الطول ١٩ متر</a:t>
            </a:r>
            <a:endParaRPr lang="ar-EG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العرض ٥.٥ متر</a:t>
            </a:r>
            <a:endParaRPr lang="ar-EG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ar-EG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مطلوب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بلان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ب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إ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سكيل١:٥٠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و</a:t>
            </a:r>
            <a:r>
              <a:rPr lang="ar-EG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افكار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اسكتشات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للمنظر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المسرحى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1026" name="Picture 2" descr="C:\Users\hp\Downloads\WhatsApp Image 2020-04-04 at 2.19.30 AM.jpeg"/>
          <p:cNvPicPr>
            <a:picLocks noChangeAspect="1" noChangeArrowheads="1"/>
          </p:cNvPicPr>
          <p:nvPr/>
        </p:nvPicPr>
        <p:blipFill>
          <a:blip r:embed="rId3"/>
          <a:srcRect t="13000" b="14000"/>
          <a:stretch>
            <a:fillRect/>
          </a:stretch>
        </p:blipFill>
        <p:spPr bwMode="auto">
          <a:xfrm>
            <a:off x="791570" y="2005276"/>
            <a:ext cx="5268036" cy="4852724"/>
          </a:xfrm>
          <a:prstGeom prst="rect">
            <a:avLst/>
          </a:prstGeom>
          <a:noFill/>
        </p:spPr>
      </p:pic>
      <p:pic>
        <p:nvPicPr>
          <p:cNvPr id="1027" name="Picture 3" descr="C:\Users\hp\Downloads\WhatsApp Image 2020-04-04 at 2.19.33 AM.jpeg"/>
          <p:cNvPicPr>
            <a:picLocks noChangeAspect="1" noChangeArrowheads="1"/>
          </p:cNvPicPr>
          <p:nvPr/>
        </p:nvPicPr>
        <p:blipFill>
          <a:blip r:embed="rId4"/>
          <a:srcRect l="11098" t="15000" r="6936" b="16000"/>
          <a:stretch>
            <a:fillRect/>
          </a:stretch>
        </p:blipFill>
        <p:spPr bwMode="auto">
          <a:xfrm>
            <a:off x="6724790" y="232013"/>
            <a:ext cx="4971342" cy="5805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pic>
        <p:nvPicPr>
          <p:cNvPr id="2050" name="Picture 2" descr="C:\Users\hp\Downloads\WhatsApp Image 2020-04-04 at 2.19.34 AM.jpeg"/>
          <p:cNvPicPr>
            <a:picLocks noChangeAspect="1" noChangeArrowheads="1"/>
          </p:cNvPicPr>
          <p:nvPr/>
        </p:nvPicPr>
        <p:blipFill>
          <a:blip r:embed="rId3"/>
          <a:srcRect l="13994" t="23000" r="8397" b="22000"/>
          <a:stretch>
            <a:fillRect/>
          </a:stretch>
        </p:blipFill>
        <p:spPr bwMode="auto">
          <a:xfrm>
            <a:off x="6878790" y="178776"/>
            <a:ext cx="5090297" cy="5048317"/>
          </a:xfrm>
          <a:prstGeom prst="rect">
            <a:avLst/>
          </a:prstGeom>
          <a:noFill/>
        </p:spPr>
      </p:pic>
      <p:pic>
        <p:nvPicPr>
          <p:cNvPr id="2051" name="Picture 3" descr="C:\Users\hp\Downloads\WhatsApp Image 2020-04-04 at 2.19.34 AM (1).jpeg"/>
          <p:cNvPicPr>
            <a:picLocks noChangeAspect="1" noChangeArrowheads="1"/>
          </p:cNvPicPr>
          <p:nvPr/>
        </p:nvPicPr>
        <p:blipFill>
          <a:blip r:embed="rId4"/>
          <a:srcRect l="11098" t="16000" r="6936" b="23000"/>
          <a:stretch>
            <a:fillRect/>
          </a:stretch>
        </p:blipFill>
        <p:spPr bwMode="auto">
          <a:xfrm>
            <a:off x="873457" y="1924335"/>
            <a:ext cx="5363569" cy="4933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  <a:prstGeom prst="rect">
            <a:avLst/>
          </a:prstGeom>
        </p:spPr>
      </p:pic>
      <p:pic>
        <p:nvPicPr>
          <p:cNvPr id="3074" name="Picture 2" descr="C:\Users\hp\Downloads\WhatsApp Image 2020-04-04 at 2.19.35 AM.jpeg"/>
          <p:cNvPicPr>
            <a:picLocks noChangeAspect="1" noChangeArrowheads="1"/>
          </p:cNvPicPr>
          <p:nvPr/>
        </p:nvPicPr>
        <p:blipFill>
          <a:blip r:embed="rId3"/>
          <a:srcRect b="19000"/>
          <a:stretch>
            <a:fillRect/>
          </a:stretch>
        </p:blipFill>
        <p:spPr bwMode="auto">
          <a:xfrm>
            <a:off x="6987653" y="163776"/>
            <a:ext cx="4981433" cy="5730132"/>
          </a:xfrm>
          <a:prstGeom prst="rect">
            <a:avLst/>
          </a:prstGeom>
          <a:noFill/>
        </p:spPr>
      </p:pic>
      <p:pic>
        <p:nvPicPr>
          <p:cNvPr id="3075" name="Picture 3" descr="C:\Users\hp\Downloads\WhatsApp Image 2020-04-04 at 2.19.35 AM (1).jpeg"/>
          <p:cNvPicPr>
            <a:picLocks noChangeAspect="1" noChangeArrowheads="1"/>
          </p:cNvPicPr>
          <p:nvPr/>
        </p:nvPicPr>
        <p:blipFill>
          <a:blip r:embed="rId4"/>
          <a:srcRect t="2000" b="23000"/>
          <a:stretch>
            <a:fillRect/>
          </a:stretch>
        </p:blipFill>
        <p:spPr bwMode="auto">
          <a:xfrm>
            <a:off x="1082159" y="1746912"/>
            <a:ext cx="4909208" cy="5136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تصميم ديكور مسرح ٢    ا.م.د غادة المسلمي              د.منال شلتوت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Unknown User</cp:lastModifiedBy>
  <cp:revision>9</cp:revision>
  <dcterms:created xsi:type="dcterms:W3CDTF">2020-03-17T20:43:53Z</dcterms:created>
  <dcterms:modified xsi:type="dcterms:W3CDTF">2020-04-06T15:50:36Z</dcterms:modified>
</cp:coreProperties>
</file>