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4" r:id="rId8"/>
    <p:sldId id="267" r:id="rId9"/>
    <p:sldId id="266" r:id="rId10"/>
    <p:sldId id="265" r:id="rId11"/>
    <p:sldId id="268" r:id="rId12"/>
    <p:sldId id="262" r:id="rId13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12/08/1441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9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365" y="2291995"/>
            <a:ext cx="6072400" cy="2024511"/>
          </a:xfrm>
        </p:spPr>
        <p:txBody>
          <a:bodyPr>
            <a:normAutofit/>
          </a:bodyPr>
          <a:lstStyle/>
          <a:p>
            <a:r>
              <a:rPr lang="ar-EG" sz="4000" dirty="0" smtClean="0">
                <a:solidFill>
                  <a:schemeClr val="bg1"/>
                </a:solidFill>
              </a:rPr>
              <a:t>المادة / ديكور سينما </a:t>
            </a:r>
            <a:br>
              <a:rPr lang="ar-EG" sz="4000" dirty="0" smtClean="0">
                <a:solidFill>
                  <a:schemeClr val="bg1"/>
                </a:solidFill>
              </a:rPr>
            </a:br>
            <a:r>
              <a:rPr lang="ar-EG" sz="4000" dirty="0" smtClean="0">
                <a:solidFill>
                  <a:schemeClr val="bg1"/>
                </a:solidFill>
              </a:rPr>
              <a:t>الفرقة / الرابعة </a:t>
            </a:r>
            <a:endParaRPr lang="ar-EG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3553" y="4611837"/>
            <a:ext cx="7878306" cy="1426575"/>
          </a:xfrm>
        </p:spPr>
        <p:txBody>
          <a:bodyPr/>
          <a:lstStyle/>
          <a:p>
            <a:r>
              <a:rPr lang="ar-EG" sz="3600" dirty="0" smtClean="0">
                <a:solidFill>
                  <a:schemeClr val="bg1"/>
                </a:solidFill>
              </a:rPr>
              <a:t>تحت اشراف /</a:t>
            </a:r>
          </a:p>
          <a:p>
            <a:r>
              <a:rPr lang="ar-EG" sz="3600" dirty="0" smtClean="0">
                <a:solidFill>
                  <a:schemeClr val="bg1"/>
                </a:solidFill>
              </a:rPr>
              <a:t>د/ غادة المسلمى    د/ منال شلتوت 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6666" r="5576"/>
          <a:stretch/>
        </p:blipFill>
        <p:spPr>
          <a:xfrm>
            <a:off x="2267389" y="282388"/>
            <a:ext cx="4854388" cy="640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/>
          <a:stretch/>
        </p:blipFill>
        <p:spPr>
          <a:xfrm>
            <a:off x="7256333" y="242047"/>
            <a:ext cx="4725591" cy="64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/>
          <a:stretch/>
        </p:blipFill>
        <p:spPr>
          <a:xfrm>
            <a:off x="2264954" y="194982"/>
            <a:ext cx="4811316" cy="6443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/>
          <a:stretch/>
        </p:blipFill>
        <p:spPr>
          <a:xfrm>
            <a:off x="7204910" y="194982"/>
            <a:ext cx="4559498" cy="64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9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7912" y="578222"/>
            <a:ext cx="5365376" cy="1264025"/>
          </a:xfrm>
        </p:spPr>
        <p:txBody>
          <a:bodyPr>
            <a:normAutofit/>
          </a:bodyPr>
          <a:lstStyle/>
          <a:p>
            <a:r>
              <a:rPr lang="ar-EG" sz="3600" b="1" dirty="0" smtClean="0">
                <a:solidFill>
                  <a:schemeClr val="accent1">
                    <a:lumMod val="50000"/>
                  </a:schemeClr>
                </a:solidFill>
              </a:rPr>
              <a:t>عنوان المحاضرة /</a:t>
            </a:r>
            <a:r>
              <a:rPr lang="ar-EG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ar-EG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EG" sz="4000" b="1" dirty="0" smtClean="0">
                <a:solidFill>
                  <a:schemeClr val="accent1">
                    <a:lumMod val="50000"/>
                  </a:schemeClr>
                </a:solidFill>
              </a:rPr>
              <a:t>الأزياء فى السينما الهندية </a:t>
            </a:r>
            <a:endParaRPr lang="ar-EG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7913" y="3818965"/>
            <a:ext cx="8398876" cy="2219447"/>
          </a:xfrm>
        </p:spPr>
        <p:txBody>
          <a:bodyPr>
            <a:normAutofit/>
          </a:bodyPr>
          <a:lstStyle/>
          <a:p>
            <a:r>
              <a:rPr lang="ar-EG" sz="3600" dirty="0">
                <a:solidFill>
                  <a:schemeClr val="bg1"/>
                </a:solidFill>
              </a:rPr>
              <a:t>الهدف من </a:t>
            </a:r>
            <a:r>
              <a:rPr lang="ar-EG" sz="3600" dirty="0" smtClean="0">
                <a:solidFill>
                  <a:schemeClr val="bg1"/>
                </a:solidFill>
              </a:rPr>
              <a:t>المحاضرة/ </a:t>
            </a:r>
          </a:p>
          <a:p>
            <a:r>
              <a:rPr lang="ar-EG" sz="3600" dirty="0">
                <a:solidFill>
                  <a:schemeClr val="bg1"/>
                </a:solidFill>
              </a:rPr>
              <a:t>هو دراسة طرز الازياء المكلمة للديكور في </a:t>
            </a:r>
            <a:r>
              <a:rPr lang="ar-EG" sz="3600" dirty="0" smtClean="0">
                <a:solidFill>
                  <a:schemeClr val="bg1"/>
                </a:solidFill>
              </a:rPr>
              <a:t>الفيلم </a:t>
            </a:r>
            <a:r>
              <a:rPr lang="ar-EG" sz="3600" dirty="0">
                <a:solidFill>
                  <a:schemeClr val="bg1"/>
                </a:solidFill>
              </a:rPr>
              <a:t>السينمائي بالهند</a:t>
            </a:r>
          </a:p>
          <a:p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54" y="485763"/>
            <a:ext cx="4024217" cy="6117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2635624" y="485763"/>
            <a:ext cx="3954480" cy="606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9"/>
          <a:stretch/>
        </p:blipFill>
        <p:spPr>
          <a:xfrm>
            <a:off x="2346716" y="295835"/>
            <a:ext cx="4243388" cy="6375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/>
          <a:stretch/>
        </p:blipFill>
        <p:spPr>
          <a:xfrm>
            <a:off x="7005882" y="282388"/>
            <a:ext cx="4554141" cy="627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/>
          <a:stretch/>
        </p:blipFill>
        <p:spPr>
          <a:xfrm>
            <a:off x="2283529" y="178461"/>
            <a:ext cx="4682728" cy="6468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"/>
          <a:stretch/>
        </p:blipFill>
        <p:spPr>
          <a:xfrm>
            <a:off x="7221752" y="153391"/>
            <a:ext cx="4682728" cy="65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1" r="20443"/>
          <a:stretch/>
        </p:blipFill>
        <p:spPr>
          <a:xfrm>
            <a:off x="2623221" y="15496"/>
            <a:ext cx="396688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t="6079" r="7405"/>
          <a:stretch/>
        </p:blipFill>
        <p:spPr>
          <a:xfrm>
            <a:off x="7019366" y="223925"/>
            <a:ext cx="4733364" cy="64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71" y="68260"/>
            <a:ext cx="437197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64" y="68260"/>
            <a:ext cx="4672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4706"/>
          <a:stretch/>
        </p:blipFill>
        <p:spPr>
          <a:xfrm>
            <a:off x="2326341" y="176861"/>
            <a:ext cx="4590139" cy="6535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"/>
          <a:stretch/>
        </p:blipFill>
        <p:spPr>
          <a:xfrm>
            <a:off x="7047011" y="237372"/>
            <a:ext cx="4955977" cy="64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3"/>
          <a:stretch/>
        </p:blipFill>
        <p:spPr>
          <a:xfrm>
            <a:off x="3189012" y="443754"/>
            <a:ext cx="7750351" cy="62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34</Words>
  <Application>Microsoft Office PowerPoint</Application>
  <PresentationFormat>Widescreen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المادة / ديكور سينما  الفرقة / الرابعة </vt:lpstr>
      <vt:lpstr>عنوان المحاضرة / الأزياء فى السينما الهندية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Admin</cp:lastModifiedBy>
  <cp:revision>7</cp:revision>
  <dcterms:created xsi:type="dcterms:W3CDTF">2020-03-17T20:43:53Z</dcterms:created>
  <dcterms:modified xsi:type="dcterms:W3CDTF">2020-04-05T14:07:42Z</dcterms:modified>
</cp:coreProperties>
</file>