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705725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/>
              <a:t>محاضرة </a:t>
            </a:r>
            <a:r>
              <a:rPr lang="ar-EG" sz="4400" b="1" dirty="0" smtClean="0"/>
              <a:t>تصميم المكاتبات والمراسلات والمطويات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</a:t>
            </a:r>
            <a:r>
              <a:rPr lang="ar-EG" sz="3600" b="1" dirty="0" smtClean="0">
                <a:solidFill>
                  <a:schemeClr val="bg1"/>
                </a:solidFill>
              </a:rPr>
              <a:t>الثانية </a:t>
            </a:r>
            <a:endParaRPr lang="ar-EG" sz="3600" b="1" dirty="0">
              <a:solidFill>
                <a:schemeClr val="bg1"/>
              </a:solidFill>
            </a:endParaRP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مادة_تصميم_المكاتبات_والمراسلات_والمطويات_ف2اعلان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2476500"/>
            <a:ext cx="1905000" cy="19050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21</cp:revision>
  <dcterms:created xsi:type="dcterms:W3CDTF">2006-08-16T00:00:00Z</dcterms:created>
  <dcterms:modified xsi:type="dcterms:W3CDTF">2020-04-26T21:39:31Z</dcterms:modified>
</cp:coreProperties>
</file>